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10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292101" y="1052513"/>
            <a:ext cx="1471613" cy="36036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Confidential</a:t>
            </a:r>
            <a:endParaRPr lang="en-US" altLang="zh-CN" sz="1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5" name="Picture 2" descr="C:\Users\00003473\Desktop\BOE_Final LogoOnly-9May2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9" y="284165"/>
            <a:ext cx="9461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5" descr="图片包含 文字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" y="366715"/>
            <a:ext cx="5540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21312" y="2130427"/>
            <a:ext cx="6247033" cy="1470025"/>
          </a:xfrm>
        </p:spPr>
        <p:txBody>
          <a:bodyPr/>
          <a:lstStyle>
            <a:lvl1pPr>
              <a:defRPr sz="27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07111" y="3886200"/>
            <a:ext cx="5144616" cy="17526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1664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8"/>
          <p:cNvCxnSpPr/>
          <p:nvPr/>
        </p:nvCxnSpPr>
        <p:spPr>
          <a:xfrm>
            <a:off x="427038" y="908050"/>
            <a:ext cx="6881812" cy="0"/>
          </a:xfrm>
          <a:prstGeom prst="line">
            <a:avLst/>
          </a:prstGeom>
          <a:ln w="12700">
            <a:solidFill>
              <a:srgbClr val="4D4D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11"/>
          <p:cNvCxnSpPr/>
          <p:nvPr/>
        </p:nvCxnSpPr>
        <p:spPr>
          <a:xfrm>
            <a:off x="427038" y="6381750"/>
            <a:ext cx="8261350" cy="0"/>
          </a:xfrm>
          <a:prstGeom prst="line">
            <a:avLst/>
          </a:prstGeom>
          <a:ln w="12700">
            <a:solidFill>
              <a:srgbClr val="4D4D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9"/>
          <p:cNvSpPr txBox="1"/>
          <p:nvPr/>
        </p:nvSpPr>
        <p:spPr>
          <a:xfrm>
            <a:off x="427039" y="6440488"/>
            <a:ext cx="1481137" cy="36036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Confidential</a:t>
            </a:r>
            <a:endParaRPr lang="en-US" altLang="zh-CN" sz="1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7" name="Picture 2" descr="C:\Users\00003473\Desktop\BOE_Final LogoOnly-9May2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274640"/>
            <a:ext cx="9461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5" descr="图片包含 文字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9" y="320677"/>
            <a:ext cx="5540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E:\BOElogo&amp;slogan\用心改变生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6497640"/>
            <a:ext cx="22669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7763" y="274007"/>
            <a:ext cx="4936947" cy="598163"/>
          </a:xfrm>
        </p:spPr>
        <p:txBody>
          <a:bodyPr>
            <a:noAutofit/>
          </a:bodyPr>
          <a:lstStyle>
            <a:lvl1pPr algn="l">
              <a:defRPr sz="21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7141" y="1052736"/>
            <a:ext cx="7097187" cy="5184576"/>
          </a:xfrm>
        </p:spPr>
        <p:txBody>
          <a:bodyPr>
            <a:normAutofit/>
          </a:bodyPr>
          <a:lstStyle>
            <a:lvl1pPr marL="257175" marR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8747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9ED58490-05B1-45BC-BF17-4D9CE4C7839A}" type="datetimeFigureOut">
              <a:rPr lang="zh-HK" altLang="en-US" smtClean="0"/>
              <a:t>19/9/2017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AECA303D-3455-419C-B81F-32DADCAC3FEB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2698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dirty="0" smtClean="0"/>
              <a:t>COG-VLGS7291</a:t>
            </a:r>
            <a:br>
              <a:rPr lang="en-US" altLang="zh-HK" dirty="0" smtClean="0"/>
            </a:br>
            <a:r>
              <a:rPr lang="en-US" altLang="zh-HK" dirty="0" smtClean="0"/>
              <a:t>Mapping</a:t>
            </a:r>
            <a:endParaRPr lang="zh-HK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7073873" y="6286500"/>
            <a:ext cx="2070127" cy="381000"/>
          </a:xfrm>
        </p:spPr>
        <p:txBody>
          <a:bodyPr/>
          <a:lstStyle/>
          <a:p>
            <a:r>
              <a:rPr lang="en-US" altLang="zh-HK" dirty="0" smtClean="0"/>
              <a:t>2017-9-19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6806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 smtClean="0"/>
              <a:t>COG-VLGS7291 Display Mapping</a:t>
            </a:r>
            <a:endParaRPr lang="zh-HK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97755" y="1409700"/>
            <a:ext cx="5575300" cy="2209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HK" dirty="0" smtClean="0"/>
              <a:t>160 x 128</a:t>
            </a:r>
          </a:p>
          <a:p>
            <a:pPr algn="ctr"/>
            <a:r>
              <a:rPr lang="en-US" altLang="zh-HK" dirty="0" smtClean="0"/>
              <a:t>( Display straight on viewing )</a:t>
            </a:r>
            <a:endParaRPr lang="zh-HK" altLang="en-US" dirty="0"/>
          </a:p>
        </p:txBody>
      </p:sp>
      <p:sp>
        <p:nvSpPr>
          <p:cNvPr id="5" name="圓角矩形 4"/>
          <p:cNvSpPr/>
          <p:nvPr/>
        </p:nvSpPr>
        <p:spPr>
          <a:xfrm>
            <a:off x="3441700" y="4660900"/>
            <a:ext cx="2643010" cy="6096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 smtClean="0"/>
              <a:t>UC1638</a:t>
            </a:r>
            <a:endParaRPr lang="zh-HK" altLang="en-US" dirty="0"/>
          </a:p>
        </p:txBody>
      </p:sp>
      <p:cxnSp>
        <p:nvCxnSpPr>
          <p:cNvPr id="7" name="直線接點 6"/>
          <p:cNvCxnSpPr/>
          <p:nvPr/>
        </p:nvCxnSpPr>
        <p:spPr>
          <a:xfrm>
            <a:off x="7086600" y="3403600"/>
            <a:ext cx="0" cy="673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方塊 7"/>
          <p:cNvSpPr txBox="1"/>
          <p:nvPr/>
        </p:nvSpPr>
        <p:spPr>
          <a:xfrm>
            <a:off x="6635750" y="4157030"/>
            <a:ext cx="90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 smtClean="0"/>
              <a:t>SEG200</a:t>
            </a:r>
            <a:endParaRPr lang="zh-HK" altLang="en-US" dirty="0"/>
          </a:p>
        </p:txBody>
      </p:sp>
      <p:cxnSp>
        <p:nvCxnSpPr>
          <p:cNvPr id="9" name="直線接點 8"/>
          <p:cNvCxnSpPr/>
          <p:nvPr/>
        </p:nvCxnSpPr>
        <p:spPr>
          <a:xfrm>
            <a:off x="2159000" y="3403600"/>
            <a:ext cx="0" cy="673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字方塊 9"/>
          <p:cNvSpPr txBox="1"/>
          <p:nvPr/>
        </p:nvSpPr>
        <p:spPr>
          <a:xfrm>
            <a:off x="1708150" y="4157030"/>
            <a:ext cx="90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 smtClean="0"/>
              <a:t>SEG41</a:t>
            </a:r>
            <a:endParaRPr lang="zh-HK" altLang="en-US" dirty="0"/>
          </a:p>
        </p:txBody>
      </p:sp>
      <p:cxnSp>
        <p:nvCxnSpPr>
          <p:cNvPr id="12" name="直線接點 11"/>
          <p:cNvCxnSpPr/>
          <p:nvPr/>
        </p:nvCxnSpPr>
        <p:spPr>
          <a:xfrm>
            <a:off x="7086600" y="3187700"/>
            <a:ext cx="660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字方塊 12"/>
          <p:cNvSpPr txBox="1"/>
          <p:nvPr/>
        </p:nvSpPr>
        <p:spPr>
          <a:xfrm>
            <a:off x="7747000" y="3003034"/>
            <a:ext cx="889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HK" dirty="0" smtClean="0"/>
              <a:t>COM33</a:t>
            </a:r>
            <a:endParaRPr lang="zh-HK" altLang="en-US" dirty="0"/>
          </a:p>
        </p:txBody>
      </p:sp>
      <p:cxnSp>
        <p:nvCxnSpPr>
          <p:cNvPr id="14" name="直線接點 13"/>
          <p:cNvCxnSpPr/>
          <p:nvPr/>
        </p:nvCxnSpPr>
        <p:spPr>
          <a:xfrm>
            <a:off x="7086600" y="1594366"/>
            <a:ext cx="660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/>
          <p:cNvSpPr txBox="1"/>
          <p:nvPr/>
        </p:nvSpPr>
        <p:spPr>
          <a:xfrm>
            <a:off x="7747000" y="1409700"/>
            <a:ext cx="1006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HK" dirty="0" smtClean="0"/>
              <a:t>COM159</a:t>
            </a:r>
            <a:endParaRPr lang="zh-HK" altLang="en-US" dirty="0"/>
          </a:p>
        </p:txBody>
      </p:sp>
      <p:cxnSp>
        <p:nvCxnSpPr>
          <p:cNvPr id="16" name="直線接點 15"/>
          <p:cNvCxnSpPr/>
          <p:nvPr/>
        </p:nvCxnSpPr>
        <p:spPr>
          <a:xfrm>
            <a:off x="1521177" y="3169166"/>
            <a:ext cx="660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字方塊 16"/>
          <p:cNvSpPr txBox="1"/>
          <p:nvPr/>
        </p:nvSpPr>
        <p:spPr>
          <a:xfrm>
            <a:off x="645748" y="3003034"/>
            <a:ext cx="889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HK" dirty="0" smtClean="0"/>
              <a:t>COM34</a:t>
            </a:r>
            <a:endParaRPr lang="zh-HK" altLang="en-US" dirty="0"/>
          </a:p>
        </p:txBody>
      </p:sp>
      <p:cxnSp>
        <p:nvCxnSpPr>
          <p:cNvPr id="18" name="直線接點 17"/>
          <p:cNvCxnSpPr/>
          <p:nvPr/>
        </p:nvCxnSpPr>
        <p:spPr>
          <a:xfrm>
            <a:off x="1606384" y="1536340"/>
            <a:ext cx="660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字方塊 18"/>
          <p:cNvSpPr txBox="1"/>
          <p:nvPr/>
        </p:nvSpPr>
        <p:spPr>
          <a:xfrm>
            <a:off x="659963" y="1351674"/>
            <a:ext cx="1006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HK" dirty="0" smtClean="0"/>
              <a:t>COM160</a:t>
            </a:r>
            <a:endParaRPr lang="zh-HK" altLang="en-US" dirty="0"/>
          </a:p>
        </p:txBody>
      </p:sp>
      <p:sp>
        <p:nvSpPr>
          <p:cNvPr id="37" name="文字方塊 36"/>
          <p:cNvSpPr txBox="1"/>
          <p:nvPr/>
        </p:nvSpPr>
        <p:spPr>
          <a:xfrm>
            <a:off x="6197600" y="5270500"/>
            <a:ext cx="2503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HK" dirty="0" smtClean="0"/>
              <a:t>IC gold bump face down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531560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 smtClean="0"/>
              <a:t>UC1638 IC</a:t>
            </a:r>
            <a:endParaRPr lang="zh-HK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962" y="1023937"/>
            <a:ext cx="6408737" cy="52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607994"/>
      </p:ext>
    </p:extLst>
  </p:cSld>
  <p:clrMapOvr>
    <a:masterClrMapping/>
  </p:clrMapOvr>
</p:sld>
</file>

<file path=ppt/theme/theme1.xml><?xml version="1.0" encoding="utf-8"?>
<a:theme xmlns:a="http://schemas.openxmlformats.org/drawingml/2006/main" name="BOEVX template_confidential_2017-9-1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VX template_confidential_2017-9-19" id="{7AC7F5C9-D19D-4665-867B-464030095020}" vid="{A27A5EE5-E220-4B4B-B137-E5FBB5125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BOEVX template_confidential_2017-9-19</Template>
  <TotalTime>33</TotalTime>
  <Words>28</Words>
  <Application>Microsoft Office PowerPoint</Application>
  <PresentationFormat>如螢幕大小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10" baseType="lpstr">
      <vt:lpstr>Arial Unicode MS</vt:lpstr>
      <vt:lpstr>微软雅黑</vt:lpstr>
      <vt:lpstr>宋体</vt:lpstr>
      <vt:lpstr>新細明體</vt:lpstr>
      <vt:lpstr>Arial</vt:lpstr>
      <vt:lpstr>Calibri</vt:lpstr>
      <vt:lpstr>BOEVX template_confidential_2017-9-19</vt:lpstr>
      <vt:lpstr>COG-VLGS7291 Mapping</vt:lpstr>
      <vt:lpstr>COG-VLGS7291 Display Mapping</vt:lpstr>
      <vt:lpstr>UC1638 IC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COG-VLG7291</dc:title>
  <dc:creator>fungtam</dc:creator>
  <cp:lastModifiedBy>fungtam</cp:lastModifiedBy>
  <cp:revision>15</cp:revision>
  <dcterms:created xsi:type="dcterms:W3CDTF">2017-09-19T07:18:19Z</dcterms:created>
  <dcterms:modified xsi:type="dcterms:W3CDTF">2017-09-19T07:51:23Z</dcterms:modified>
</cp:coreProperties>
</file>