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3716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6"/>
    <p:restoredTop sz="94647"/>
  </p:normalViewPr>
  <p:slideViewPr>
    <p:cSldViewPr snapToGrid="0">
      <p:cViewPr varScale="1">
        <p:scale>
          <a:sx n="106" d="100"/>
          <a:sy n="106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496484"/>
            <a:ext cx="116586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7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3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9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279653"/>
            <a:ext cx="1183005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6119286"/>
            <a:ext cx="1183005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0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9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6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241551"/>
            <a:ext cx="580251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241551"/>
            <a:ext cx="58310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7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5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9"/>
            <a:ext cx="6943725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316569"/>
            <a:ext cx="6943725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7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6"/>
            <a:ext cx="1183005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143F-7A16-6047-BD1F-BCAC7E14114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6"/>
            <a:ext cx="4629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5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872AA01-454D-8401-3E32-F7BDDB7D5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27284"/>
            <a:ext cx="7772400" cy="44797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B8FD21-A563-2DC5-15E0-9F089D11C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4507072"/>
            <a:ext cx="7772400" cy="45344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21B28D-CF20-6E39-A101-38C8528A8D78}"/>
              </a:ext>
            </a:extLst>
          </p:cNvPr>
          <p:cNvSpPr txBox="1"/>
          <p:nvPr/>
        </p:nvSpPr>
        <p:spPr>
          <a:xfrm>
            <a:off x="10911652" y="310510"/>
            <a:ext cx="199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Med_frac_rof_lfrac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A17BD-AD87-3EAB-1773-E234BDCB5580}"/>
              </a:ext>
            </a:extLst>
          </p:cNvPr>
          <p:cNvSpPr txBox="1"/>
          <p:nvPr/>
        </p:nvSpPr>
        <p:spPr>
          <a:xfrm>
            <a:off x="10911652" y="4789670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total_rof_imported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4D4DDF-FCE4-7661-F62C-7E7AAFEE5241}"/>
              </a:ext>
            </a:extLst>
          </p:cNvPr>
          <p:cNvSpPr txBox="1"/>
          <p:nvPr/>
        </p:nvSpPr>
        <p:spPr>
          <a:xfrm>
            <a:off x="53118" y="0"/>
            <a:ext cx="276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lake (f09_f09 + </a:t>
            </a:r>
            <a:r>
              <a:rPr lang="en-US" b="1" dirty="0" err="1"/>
              <a:t>rHDMA</a:t>
            </a:r>
            <a:r>
              <a:rPr lang="en-US" b="1" dirty="0"/>
              <a:t>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CD50DB-80C6-687C-8D52-ACE52893F4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2" b="1971"/>
          <a:stretch/>
        </p:blipFill>
        <p:spPr>
          <a:xfrm>
            <a:off x="10736199" y="800450"/>
            <a:ext cx="2133600" cy="32166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581CB7-59A1-C6EB-D45B-D93E01F5A3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0"/>
          <a:stretch/>
        </p:blipFill>
        <p:spPr>
          <a:xfrm>
            <a:off x="10977605" y="5271965"/>
            <a:ext cx="2706460" cy="30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3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AAC3B8-2012-C08A-EC07-7E35D6B8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29646"/>
            <a:ext cx="7772400" cy="4520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6341AC-F778-3BDA-B0AD-85F16438D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4561936"/>
            <a:ext cx="7772400" cy="45108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4D4DDF-FCE4-7661-F62C-7E7AAFEE5241}"/>
              </a:ext>
            </a:extLst>
          </p:cNvPr>
          <p:cNvSpPr txBox="1"/>
          <p:nvPr/>
        </p:nvSpPr>
        <p:spPr>
          <a:xfrm>
            <a:off x="79419" y="29646"/>
            <a:ext cx="260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lake (f09_f09 + </a:t>
            </a:r>
            <a:r>
              <a:rPr lang="en-US" b="1" dirty="0" err="1"/>
              <a:t>rHDMAlk</a:t>
            </a:r>
            <a:r>
              <a:rPr lang="en-US" b="1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C5D16-B0C3-990A-A9F2-14AC714F91F7}"/>
              </a:ext>
            </a:extLst>
          </p:cNvPr>
          <p:cNvSpPr txBox="1"/>
          <p:nvPr/>
        </p:nvSpPr>
        <p:spPr>
          <a:xfrm>
            <a:off x="10911652" y="310510"/>
            <a:ext cx="199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Med_frac_rof_lfrac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614305-3556-5E40-7E8A-7EF0744A34A1}"/>
              </a:ext>
            </a:extLst>
          </p:cNvPr>
          <p:cNvSpPr txBox="1"/>
          <p:nvPr/>
        </p:nvSpPr>
        <p:spPr>
          <a:xfrm>
            <a:off x="10911652" y="4789670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total_rof_imported</a:t>
            </a:r>
            <a:r>
              <a:rPr lang="en-US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ACE549-8EF2-EA63-A22A-4A37730EBA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2" b="1971"/>
          <a:stretch/>
        </p:blipFill>
        <p:spPr>
          <a:xfrm>
            <a:off x="10736199" y="800450"/>
            <a:ext cx="2133600" cy="3216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102678-DC26-8D1D-37D8-7D4F33588D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0"/>
          <a:stretch/>
        </p:blipFill>
        <p:spPr>
          <a:xfrm>
            <a:off x="10977605" y="5271965"/>
            <a:ext cx="2706460" cy="30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1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F3A9BB-DD9D-4C9D-DA55-67E02A38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82880"/>
            <a:ext cx="1033272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F3A9BB-DD9D-4C9D-DA55-67E02A38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16" y="217424"/>
            <a:ext cx="7772400" cy="5846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85714-7355-A6A4-6E76-606EF6521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182880"/>
            <a:ext cx="10332720" cy="776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8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25757B-D85B-BC4D-F958-0FF88EE9C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" r="2076"/>
          <a:stretch/>
        </p:blipFill>
        <p:spPr>
          <a:xfrm>
            <a:off x="5410970" y="7747"/>
            <a:ext cx="8305030" cy="4564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3B5467-3D5C-DB2E-740D-FB37CA6C7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495" y="4716780"/>
            <a:ext cx="8485505" cy="4427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6B03DC-203E-BFBB-8B51-FF767156EC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10"/>
          <a:stretch/>
        </p:blipFill>
        <p:spPr>
          <a:xfrm>
            <a:off x="389485" y="2450785"/>
            <a:ext cx="4985394" cy="36366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391252-F823-C9B0-166A-BD072A634609}"/>
              </a:ext>
            </a:extLst>
          </p:cNvPr>
          <p:cNvSpPr txBox="1"/>
          <p:nvPr/>
        </p:nvSpPr>
        <p:spPr>
          <a:xfrm>
            <a:off x="1154982" y="6087430"/>
            <a:ext cx="3183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imported runoff (On-line mapping) mm/s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E32EC3-7AFE-8925-1B86-C4277223BFA5}"/>
              </a:ext>
            </a:extLst>
          </p:cNvPr>
          <p:cNvSpPr txBox="1"/>
          <p:nvPr/>
        </p:nvSpPr>
        <p:spPr>
          <a:xfrm rot="16200000">
            <a:off x="-1441676" y="4115219"/>
            <a:ext cx="3191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imported runoff (Off-line mapping) mm/s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CA2AF-E0E6-4866-77FF-C235EB5245AB}"/>
              </a:ext>
            </a:extLst>
          </p:cNvPr>
          <p:cNvSpPr txBox="1"/>
          <p:nvPr/>
        </p:nvSpPr>
        <p:spPr>
          <a:xfrm>
            <a:off x="53118" y="0"/>
            <a:ext cx="4600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hcru_hcru_mt13</a:t>
            </a:r>
          </a:p>
          <a:p>
            <a:r>
              <a:rPr lang="en-US" sz="2400" b="1" dirty="0"/>
              <a:t>online mapping vs offline mapping</a:t>
            </a:r>
          </a:p>
          <a:p>
            <a:r>
              <a:rPr lang="en-US" sz="2400" b="1" dirty="0"/>
              <a:t>LND-&gt;ROF </a:t>
            </a:r>
            <a:r>
              <a:rPr lang="en-US" sz="2400" b="1" dirty="0" err="1"/>
              <a:t>runfoff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257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C51C51-859F-3AB1-C33B-6F301EEEB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574" y="4572000"/>
            <a:ext cx="7966710" cy="4577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3689D-04C5-ACD4-E2E5-2C3CE5660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010" y="0"/>
            <a:ext cx="7793990" cy="4631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9E1C81-5043-2CA2-68D1-C4BB003C1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50160"/>
            <a:ext cx="6004560" cy="4307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C00633-A683-69C3-5CB1-68318A070D1B}"/>
              </a:ext>
            </a:extLst>
          </p:cNvPr>
          <p:cNvSpPr txBox="1"/>
          <p:nvPr/>
        </p:nvSpPr>
        <p:spPr>
          <a:xfrm>
            <a:off x="53118" y="0"/>
            <a:ext cx="4600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hcru_hcru_mt13 </a:t>
            </a:r>
          </a:p>
          <a:p>
            <a:r>
              <a:rPr lang="en-US" sz="2400" b="1" dirty="0"/>
              <a:t>online mapping vs offline mapping</a:t>
            </a:r>
          </a:p>
          <a:p>
            <a:r>
              <a:rPr lang="en-US" sz="2400" b="1" dirty="0"/>
              <a:t>LND-&gt;ROF </a:t>
            </a:r>
            <a:r>
              <a:rPr lang="en-US" sz="2400" b="1" dirty="0" err="1"/>
              <a:t>runfoff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073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678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304</TotalTime>
  <Words>87</Words>
  <Application>Microsoft Macintosh PowerPoint</Application>
  <PresentationFormat>Custom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Naoki Mizukami</dc:creator>
  <cp:lastModifiedBy>Naoki Mizukami</cp:lastModifiedBy>
  <cp:revision>2</cp:revision>
  <dcterms:created xsi:type="dcterms:W3CDTF">2023-08-22T15:57:58Z</dcterms:created>
  <dcterms:modified xsi:type="dcterms:W3CDTF">2023-09-08T21:00:11Z</dcterms:modified>
</cp:coreProperties>
</file>