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9" r:id="rId4"/>
    <p:sldId id="258" r:id="rId5"/>
  </p:sldIdLst>
  <p:sldSz cx="13716000" cy="9144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375"/>
    <p:restoredTop sz="94679"/>
  </p:normalViewPr>
  <p:slideViewPr>
    <p:cSldViewPr snapToGrid="0">
      <p:cViewPr>
        <p:scale>
          <a:sx n="140" d="100"/>
          <a:sy n="140" d="100"/>
        </p:scale>
        <p:origin x="464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700" y="1496484"/>
            <a:ext cx="11658600" cy="3183467"/>
          </a:xfrm>
        </p:spPr>
        <p:txBody>
          <a:bodyPr anchor="b"/>
          <a:lstStyle>
            <a:lvl1pPr algn="ctr"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14500" y="4802717"/>
            <a:ext cx="10287000" cy="2207683"/>
          </a:xfrm>
        </p:spPr>
        <p:txBody>
          <a:bodyPr/>
          <a:lstStyle>
            <a:lvl1pPr marL="0" indent="0" algn="ctr">
              <a:buNone/>
              <a:defRPr sz="3200"/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6143F-7A16-6047-BD1F-BCAC7E14114C}" type="datetimeFigureOut">
              <a:rPr lang="en-US" smtClean="0"/>
              <a:t>8/22/23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460DC-9225-234E-901A-BEFE5C4647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4569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6143F-7A16-6047-BD1F-BCAC7E14114C}" type="datetimeFigureOut">
              <a:rPr lang="en-US" smtClean="0"/>
              <a:t>8/22/23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460DC-9225-234E-901A-BEFE5C4647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2716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15513" y="486834"/>
            <a:ext cx="2957513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42976" y="486834"/>
            <a:ext cx="8701088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6143F-7A16-6047-BD1F-BCAC7E14114C}" type="datetimeFigureOut">
              <a:rPr lang="en-US" smtClean="0"/>
              <a:t>8/22/23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460DC-9225-234E-901A-BEFE5C4647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4316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6143F-7A16-6047-BD1F-BCAC7E14114C}" type="datetimeFigureOut">
              <a:rPr lang="en-US" smtClean="0"/>
              <a:t>8/22/23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460DC-9225-234E-901A-BEFE5C4647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7994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5832" y="2279653"/>
            <a:ext cx="11830050" cy="3803649"/>
          </a:xfrm>
        </p:spPr>
        <p:txBody>
          <a:bodyPr anchor="b"/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5832" y="6119286"/>
            <a:ext cx="11830050" cy="2000249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6143F-7A16-6047-BD1F-BCAC7E14114C}" type="datetimeFigureOut">
              <a:rPr lang="en-US" smtClean="0"/>
              <a:t>8/22/23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460DC-9225-234E-901A-BEFE5C4647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7011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2975" y="2434167"/>
            <a:ext cx="582930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43725" y="2434167"/>
            <a:ext cx="582930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6143F-7A16-6047-BD1F-BCAC7E14114C}" type="datetimeFigureOut">
              <a:rPr lang="en-US" smtClean="0"/>
              <a:t>8/22/23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460DC-9225-234E-901A-BEFE5C4647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2943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762" y="486836"/>
            <a:ext cx="11830050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4763" y="2241551"/>
            <a:ext cx="5802510" cy="109854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4763" y="3340100"/>
            <a:ext cx="5802510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943726" y="2241551"/>
            <a:ext cx="5831087" cy="109854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943726" y="3340100"/>
            <a:ext cx="5831087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6143F-7A16-6047-BD1F-BCAC7E14114C}" type="datetimeFigureOut">
              <a:rPr lang="en-US" smtClean="0"/>
              <a:t>8/22/23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460DC-9225-234E-901A-BEFE5C4647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2788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6143F-7A16-6047-BD1F-BCAC7E14114C}" type="datetimeFigureOut">
              <a:rPr lang="en-US" smtClean="0"/>
              <a:t>8/22/23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460DC-9225-234E-901A-BEFE5C4647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1304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6143F-7A16-6047-BD1F-BCAC7E14114C}" type="datetimeFigureOut">
              <a:rPr lang="en-US" smtClean="0"/>
              <a:t>8/22/23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460DC-9225-234E-901A-BEFE5C4647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0530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762" y="609600"/>
            <a:ext cx="4423767" cy="2133600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31087" y="1316569"/>
            <a:ext cx="6943725" cy="6498167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44762" y="2743200"/>
            <a:ext cx="4423767" cy="5082117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6143F-7A16-6047-BD1F-BCAC7E14114C}" type="datetimeFigureOut">
              <a:rPr lang="en-US" smtClean="0"/>
              <a:t>8/22/23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460DC-9225-234E-901A-BEFE5C4647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952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762" y="609600"/>
            <a:ext cx="4423767" cy="2133600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831087" y="1316569"/>
            <a:ext cx="6943725" cy="6498167"/>
          </a:xfrm>
        </p:spPr>
        <p:txBody>
          <a:bodyPr anchor="t"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44762" y="2743200"/>
            <a:ext cx="4423767" cy="5082117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6143F-7A16-6047-BD1F-BCAC7E14114C}" type="datetimeFigureOut">
              <a:rPr lang="en-US" smtClean="0"/>
              <a:t>8/22/23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460DC-9225-234E-901A-BEFE5C4647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7717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42975" y="486836"/>
            <a:ext cx="11830050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2975" y="2434167"/>
            <a:ext cx="11830050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42975" y="8475136"/>
            <a:ext cx="30861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16143F-7A16-6047-BD1F-BCAC7E14114C}" type="datetimeFigureOut">
              <a:rPr lang="en-US" smtClean="0"/>
              <a:t>8/22/23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43425" y="8475136"/>
            <a:ext cx="46291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686925" y="8475136"/>
            <a:ext cx="30861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3460DC-9225-234E-901A-BEFE5C4647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352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E872AA01-454D-8401-3E32-F7BDDB7D5F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6080" y="27284"/>
            <a:ext cx="7772400" cy="447978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0B8FD21-A563-2DC5-15E0-9F089D11C2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6080" y="4507072"/>
            <a:ext cx="7772400" cy="453444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121B28D-CF20-6E39-A101-38C8528A8D78}"/>
              </a:ext>
            </a:extLst>
          </p:cNvPr>
          <p:cNvSpPr txBox="1"/>
          <p:nvPr/>
        </p:nvSpPr>
        <p:spPr>
          <a:xfrm>
            <a:off x="10911652" y="310510"/>
            <a:ext cx="19956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Med_frac_rof_lfrac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98A17BD-AD87-3EAB-1773-E234BDCB5580}"/>
              </a:ext>
            </a:extLst>
          </p:cNvPr>
          <p:cNvSpPr txBox="1"/>
          <p:nvPr/>
        </p:nvSpPr>
        <p:spPr>
          <a:xfrm>
            <a:off x="10911652" y="4789670"/>
            <a:ext cx="2114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total_rof_imported</a:t>
            </a:r>
            <a:r>
              <a:rPr lang="en-US" dirty="0"/>
              <a:t>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04D4DDF-FCE4-7661-F62C-7E7AAFEE5241}"/>
              </a:ext>
            </a:extLst>
          </p:cNvPr>
          <p:cNvSpPr txBox="1"/>
          <p:nvPr/>
        </p:nvSpPr>
        <p:spPr>
          <a:xfrm>
            <a:off x="53118" y="0"/>
            <a:ext cx="2767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No lake (f09_f09 + </a:t>
            </a:r>
            <a:r>
              <a:rPr lang="en-US" b="1" dirty="0" err="1"/>
              <a:t>rHDMA</a:t>
            </a:r>
            <a:r>
              <a:rPr lang="en-US" b="1" dirty="0"/>
              <a:t>)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59CD50DB-80C6-687C-8D52-ACE52893F44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572" b="1971"/>
          <a:stretch/>
        </p:blipFill>
        <p:spPr>
          <a:xfrm>
            <a:off x="10736199" y="800450"/>
            <a:ext cx="2133600" cy="321668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E581CB7-59A1-C6EB-D45B-D93E01F5A31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700"/>
          <a:stretch/>
        </p:blipFill>
        <p:spPr>
          <a:xfrm>
            <a:off x="10977605" y="5271965"/>
            <a:ext cx="2706460" cy="3080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3373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9AAC3B8-2012-C08A-EC07-7E35D6B85E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6080" y="29646"/>
            <a:ext cx="7772400" cy="452021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76341AC-F778-3BDA-B0AD-85F16438D1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6080" y="4561936"/>
            <a:ext cx="7772400" cy="451088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04D4DDF-FCE4-7661-F62C-7E7AAFEE5241}"/>
              </a:ext>
            </a:extLst>
          </p:cNvPr>
          <p:cNvSpPr txBox="1"/>
          <p:nvPr/>
        </p:nvSpPr>
        <p:spPr>
          <a:xfrm>
            <a:off x="79419" y="29646"/>
            <a:ext cx="26053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lake (f09_f09 + </a:t>
            </a:r>
            <a:r>
              <a:rPr lang="en-US" b="1" dirty="0" err="1"/>
              <a:t>rHDMAlk</a:t>
            </a:r>
            <a:r>
              <a:rPr lang="en-US" b="1" dirty="0"/>
              <a:t>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2CC5D16-B0C3-990A-A9F2-14AC714F91F7}"/>
              </a:ext>
            </a:extLst>
          </p:cNvPr>
          <p:cNvSpPr txBox="1"/>
          <p:nvPr/>
        </p:nvSpPr>
        <p:spPr>
          <a:xfrm>
            <a:off x="10911652" y="310510"/>
            <a:ext cx="19956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Med_frac_rof_lfrac</a:t>
            </a: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C614305-3556-5E40-7E8A-7EF0744A34A1}"/>
              </a:ext>
            </a:extLst>
          </p:cNvPr>
          <p:cNvSpPr txBox="1"/>
          <p:nvPr/>
        </p:nvSpPr>
        <p:spPr>
          <a:xfrm>
            <a:off x="10911652" y="4789670"/>
            <a:ext cx="2114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total_rof_imported</a:t>
            </a:r>
            <a:r>
              <a:rPr lang="en-US" dirty="0"/>
              <a:t> 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6ACE549-8EF2-EA63-A22A-4A37730EBA0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572" b="1971"/>
          <a:stretch/>
        </p:blipFill>
        <p:spPr>
          <a:xfrm>
            <a:off x="10736199" y="800450"/>
            <a:ext cx="2133600" cy="321668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E102678-DC26-8D1D-37D8-7D4F33588D6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700"/>
          <a:stretch/>
        </p:blipFill>
        <p:spPr>
          <a:xfrm>
            <a:off x="10977605" y="5271965"/>
            <a:ext cx="2706460" cy="3080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7118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0F3A9BB-DD9D-4C9D-DA55-67E02A38A2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3040" y="182880"/>
            <a:ext cx="1033272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7943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0F3A9BB-DD9D-4C9D-DA55-67E02A38A2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2816" y="217424"/>
            <a:ext cx="7772400" cy="584649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A85714-7355-A6A4-6E76-606EF6521B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182880"/>
            <a:ext cx="10332720" cy="7760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1808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35</TotalTime>
  <Words>41</Words>
  <Application>Microsoft Macintosh PowerPoint</Application>
  <PresentationFormat>Custom</PresentationFormat>
  <Paragraphs>6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Naoki Mizukami</dc:creator>
  <cp:lastModifiedBy>Naoki Mizukami</cp:lastModifiedBy>
  <cp:revision>1</cp:revision>
  <dcterms:created xsi:type="dcterms:W3CDTF">2023-08-22T15:57:58Z</dcterms:created>
  <dcterms:modified xsi:type="dcterms:W3CDTF">2023-08-22T16:33:02Z</dcterms:modified>
</cp:coreProperties>
</file>